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06" r:id="rId3"/>
    <p:sldId id="289" r:id="rId4"/>
    <p:sldId id="307" r:id="rId5"/>
    <p:sldId id="257" r:id="rId6"/>
    <p:sldId id="308" r:id="rId7"/>
    <p:sldId id="309" r:id="rId8"/>
    <p:sldId id="310" r:id="rId9"/>
    <p:sldId id="31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13" r:id="rId23"/>
    <p:sldId id="314" r:id="rId24"/>
    <p:sldId id="312" r:id="rId25"/>
    <p:sldId id="315" r:id="rId26"/>
    <p:sldId id="277" r:id="rId27"/>
    <p:sldId id="278" r:id="rId28"/>
    <p:sldId id="279" r:id="rId29"/>
    <p:sldId id="280" r:id="rId30"/>
    <p:sldId id="281" r:id="rId31"/>
    <p:sldId id="316" r:id="rId32"/>
    <p:sldId id="282" r:id="rId33"/>
    <p:sldId id="284" r:id="rId34"/>
    <p:sldId id="283" r:id="rId35"/>
    <p:sldId id="285" r:id="rId36"/>
    <p:sldId id="286" r:id="rId37"/>
    <p:sldId id="287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17" r:id="rId48"/>
    <p:sldId id="302" r:id="rId49"/>
    <p:sldId id="305" r:id="rId50"/>
    <p:sldId id="303" r:id="rId51"/>
    <p:sldId id="304" r:id="rId52"/>
    <p:sldId id="2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5T12:07:23.13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DDF8D-948F-4A5A-AC81-D533EEF4CB5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5DCBA-FD9B-445D-B0DB-8830DA04C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9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499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9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9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9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13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1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7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1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519D37-F74D-4346-A985-4FA1964BFA57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A5425-85B1-4B70-9D62-B52C8A43AC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4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655" y="1122363"/>
            <a:ext cx="11092871" cy="3006292"/>
          </a:xfrm>
        </p:spPr>
        <p:txBody>
          <a:bodyPr>
            <a:normAutofit fontScale="90000"/>
          </a:bodyPr>
          <a:lstStyle/>
          <a:p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 D'INSTALLATION DU WINDOWS SERVER 2022 ET DNS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47878" y="4167156"/>
            <a:ext cx="4136663" cy="140194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248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902" y="1487825"/>
            <a:ext cx="4318000" cy="2267443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 flipV="1">
            <a:off x="7737519" y="2229391"/>
            <a:ext cx="1889081" cy="39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896602" y="333421"/>
            <a:ext cx="705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sur </a:t>
            </a:r>
            <a:r>
              <a:rPr lang="fr-FR" b="1" dirty="0"/>
              <a:t>browser</a:t>
            </a:r>
            <a:r>
              <a:rPr lang="fr-FR" dirty="0"/>
              <a:t> chercher l'emplacement du fichier </a:t>
            </a:r>
            <a:r>
              <a:rPr lang="fr-FR" dirty="0" err="1"/>
              <a:t>windows</a:t>
            </a:r>
            <a:r>
              <a:rPr lang="fr-FR" dirty="0"/>
              <a:t> dans nos document, puis valider par </a:t>
            </a:r>
            <a:r>
              <a:rPr lang="fr-FR" b="1" dirty="0"/>
              <a:t>OK</a:t>
            </a:r>
            <a:r>
              <a:rPr lang="fr-FR" dirty="0"/>
              <a:t>.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02" y="4050531"/>
            <a:ext cx="4781861" cy="2481343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2896602" y="5990007"/>
            <a:ext cx="15113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505217" y="4727275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network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52" y="1397000"/>
            <a:ext cx="3735836" cy="2105025"/>
          </a:xfrm>
        </p:spPr>
      </p:pic>
      <p:cxnSp>
        <p:nvCxnSpPr>
          <p:cNvPr id="6" name="Connecteur droit avec flèche 5"/>
          <p:cNvCxnSpPr/>
          <p:nvPr/>
        </p:nvCxnSpPr>
        <p:spPr>
          <a:xfrm>
            <a:off x="6896100" y="1050151"/>
            <a:ext cx="44450" cy="106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999067" y="126821"/>
            <a:ext cx="926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Passer du réseau </a:t>
            </a:r>
            <a:r>
              <a:rPr lang="fr-FR" b="1" dirty="0"/>
              <a:t>NAT</a:t>
            </a:r>
            <a:r>
              <a:rPr lang="fr-FR" dirty="0"/>
              <a:t> en </a:t>
            </a:r>
            <a:r>
              <a:rPr lang="fr-FR" b="1" dirty="0"/>
              <a:t>Host </a:t>
            </a:r>
            <a:r>
              <a:rPr lang="fr-FR" b="1" dirty="0" err="1"/>
              <a:t>only</a:t>
            </a:r>
            <a:r>
              <a:rPr lang="fr-FR" b="1" dirty="0"/>
              <a:t> qui permettra de créer un environnement isole où la machine pourra communiquer avec l'hôte sans accès à internet. </a:t>
            </a:r>
            <a:r>
              <a:rPr lang="fr-FR" dirty="0"/>
              <a:t>Puis cliquer sur </a:t>
            </a:r>
            <a:r>
              <a:rPr lang="fr-FR" b="1" dirty="0"/>
              <a:t>Option </a:t>
            </a:r>
            <a:r>
              <a:rPr lang="fr-FR" dirty="0"/>
              <a:t>plus haut. Valider </a:t>
            </a:r>
            <a:r>
              <a:rPr lang="fr-FR" b="1" dirty="0"/>
              <a:t>ok.</a:t>
            </a:r>
            <a:endParaRPr lang="en-US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565525"/>
            <a:ext cx="3793238" cy="2359843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20446" y="4079908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</a:t>
            </a:r>
            <a:r>
              <a:rPr lang="fr-FR" b="1" dirty="0" err="1"/>
              <a:t>adapted</a:t>
            </a:r>
            <a:r>
              <a:rPr lang="fr-FR" dirty="0"/>
              <a:t>.</a:t>
            </a:r>
          </a:p>
          <a:p>
            <a:r>
              <a:rPr lang="fr-FR" dirty="0"/>
              <a:t>Puis choisir </a:t>
            </a:r>
            <a:r>
              <a:rPr lang="fr-FR" b="1" dirty="0"/>
              <a:t>bios </a:t>
            </a:r>
            <a:r>
              <a:rPr lang="fr-FR" dirty="0"/>
              <a:t>pour pouvoir accéder aux paramètres de configuration avant le redémarrage. Et valider ok</a:t>
            </a:r>
            <a:endParaRPr lang="en-US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3716121" y="4576233"/>
            <a:ext cx="2240179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683000" y="4919133"/>
            <a:ext cx="3235325" cy="22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9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1440052"/>
            <a:ext cx="4287704" cy="2280360"/>
          </a:xfrm>
        </p:spPr>
      </p:pic>
      <p:cxnSp>
        <p:nvCxnSpPr>
          <p:cNvPr id="8" name="Connecteur droit avec flèche 7"/>
          <p:cNvCxnSpPr/>
          <p:nvPr/>
        </p:nvCxnSpPr>
        <p:spPr>
          <a:xfrm>
            <a:off x="3779520" y="1066404"/>
            <a:ext cx="1397000" cy="84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568011" y="187383"/>
            <a:ext cx="6973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Toutes les configurations faites nous pouvons maintenant procéder à l’allumage de la machine virtuelle, en cliquant sur </a:t>
            </a:r>
            <a:r>
              <a:rPr lang="fr-FR" b="1" dirty="0"/>
              <a:t>Power.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4103998"/>
            <a:ext cx="4287704" cy="2015101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2568011" y="5471160"/>
            <a:ext cx="4766310" cy="83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37611" y="4511385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Apres avoir régler les paramètres de langues Lancer </a:t>
            </a:r>
            <a:r>
              <a:rPr lang="fr-FR" b="1" dirty="0"/>
              <a:t>suivant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6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07" y="693483"/>
            <a:ext cx="4385823" cy="2047875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2295525" y="1747655"/>
            <a:ext cx="4031384" cy="1452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42900" y="1424490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installer maintenant 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07" y="3051875"/>
            <a:ext cx="4385823" cy="229235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1676400" y="4660900"/>
            <a:ext cx="5120217" cy="4106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46050" y="4198050"/>
            <a:ext cx="1530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je n'ai pas de clé de produit, puis suivant.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9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03" y="1383514"/>
            <a:ext cx="4958619" cy="2619375"/>
          </a:xfrm>
        </p:spPr>
      </p:pic>
      <p:cxnSp>
        <p:nvCxnSpPr>
          <p:cNvPr id="8" name="Connecteur droit avec flèche 7"/>
          <p:cNvCxnSpPr/>
          <p:nvPr/>
        </p:nvCxnSpPr>
        <p:spPr>
          <a:xfrm>
            <a:off x="5597236" y="713678"/>
            <a:ext cx="343676" cy="163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376730" y="-25933"/>
            <a:ext cx="5128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sur </a:t>
            </a:r>
            <a:r>
              <a:rPr lang="fr-FR" dirty="0" err="1"/>
              <a:t>windos</a:t>
            </a:r>
            <a:r>
              <a:rPr lang="fr-FR" dirty="0"/>
              <a:t> server 2022 Datacenter (expérience de bureau) car nous avons besoin d’une machine pour le travail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03" y="4104489"/>
            <a:ext cx="4958619" cy="243961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2075243" y="5590418"/>
            <a:ext cx="4892824" cy="34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54619" y="4927955"/>
            <a:ext cx="189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Accepter les conditions puis suivant.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95" y="883050"/>
            <a:ext cx="5582653" cy="2865259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2229878" y="2315679"/>
            <a:ext cx="3070459" cy="3368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44892" y="2329397"/>
            <a:ext cx="16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Personnalisé.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08" y="3846426"/>
            <a:ext cx="5561773" cy="277924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1886552" y="5399773"/>
            <a:ext cx="5014762" cy="2887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1756" y="5524901"/>
            <a:ext cx="157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nouveau. Ensuite appliquer.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1790299" y="5524901"/>
            <a:ext cx="5207268" cy="49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3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63" y="1036352"/>
            <a:ext cx="5138273" cy="2468533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2444817" y="2589196"/>
            <a:ext cx="3840480" cy="22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56134" y="2762451"/>
            <a:ext cx="217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Fermer l'interface en cliquant sur OK.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63" y="3676850"/>
            <a:ext cx="5374682" cy="2545738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2346960" y="4812631"/>
            <a:ext cx="3030621" cy="27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13080" y="4724400"/>
            <a:ext cx="197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Choisir lecteur 0 partition 2. puis cliquer sur suivant et attendre le chargement.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1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83" y="1301401"/>
            <a:ext cx="5053263" cy="2424111"/>
          </a:xfrm>
        </p:spPr>
      </p:pic>
      <p:sp>
        <p:nvSpPr>
          <p:cNvPr id="11" name="ZoneTexte 10"/>
          <p:cNvSpPr txBox="1"/>
          <p:nvPr/>
        </p:nvSpPr>
        <p:spPr>
          <a:xfrm>
            <a:off x="2194560" y="163629"/>
            <a:ext cx="681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un nom d'utilisateur c'est-à-dire le sien et déterminer le mot de passe de à l'ordinateur virtuel, puis valider terminer.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4273617"/>
            <a:ext cx="5245769" cy="2317470"/>
          </a:xfrm>
          <a:prstGeom prst="rect">
            <a:avLst/>
          </a:prstGeom>
        </p:spPr>
      </p:pic>
      <p:sp>
        <p:nvSpPr>
          <p:cNvPr id="15" name="Flèche droite 14"/>
          <p:cNvSpPr/>
          <p:nvPr/>
        </p:nvSpPr>
        <p:spPr>
          <a:xfrm>
            <a:off x="2880677" y="5100280"/>
            <a:ext cx="1299410" cy="66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96252" y="5234306"/>
            <a:ext cx="2098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Appuyer sur </a:t>
            </a:r>
            <a:r>
              <a:rPr lang="fr-FR" b="1" dirty="0" err="1"/>
              <a:t>CTRL+Alt+Suppr</a:t>
            </a:r>
            <a:r>
              <a:rPr lang="fr-FR" b="1" dirty="0"/>
              <a:t> </a:t>
            </a:r>
            <a:r>
              <a:rPr lang="fr-FR" dirty="0"/>
              <a:t>pour procéder au déverrouillage.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41" y="1385747"/>
            <a:ext cx="5306959" cy="2625581"/>
          </a:xfr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4705156" y="973234"/>
            <a:ext cx="3050311" cy="258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607127" y="241267"/>
            <a:ext cx="80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Lancer la commande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Windows+R</a:t>
            </a:r>
            <a:r>
              <a:rPr lang="fr-FR" dirty="0"/>
              <a:t>, puis écrire </a:t>
            </a:r>
            <a:r>
              <a:rPr lang="fr-FR" b="1" dirty="0" err="1"/>
              <a:t>ncpa.cpl</a:t>
            </a:r>
            <a:r>
              <a:rPr lang="fr-FR" b="1" dirty="0"/>
              <a:t>. </a:t>
            </a:r>
            <a:r>
              <a:rPr lang="fr-FR" dirty="0"/>
              <a:t>Valider par ok.</a:t>
            </a:r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40" y="4266954"/>
            <a:ext cx="5306959" cy="2299419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2115127" y="5043055"/>
            <a:ext cx="2743200" cy="55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7308" y="5231998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droit sur </a:t>
            </a:r>
            <a:r>
              <a:rPr lang="fr-FR" b="1" dirty="0"/>
              <a:t>Ethernet.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889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67" y="765850"/>
            <a:ext cx="4986867" cy="2503624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2289342" y="2158441"/>
            <a:ext cx="2910731" cy="254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04800" y="201766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propriété.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66" y="3754594"/>
            <a:ext cx="4986868" cy="22393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2514600" y="5041900"/>
            <a:ext cx="2565400" cy="1206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04800" y="4711700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Décocher </a:t>
            </a:r>
            <a:r>
              <a:rPr lang="fr-FR" b="1" dirty="0"/>
              <a:t>Ipv6 </a:t>
            </a:r>
            <a:r>
              <a:rPr lang="fr-FR" dirty="0"/>
              <a:t>car nous travaillons avec des adresses </a:t>
            </a:r>
            <a:r>
              <a:rPr lang="fr-FR" b="1" dirty="0"/>
              <a:t>IPV4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235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7378" y="952900"/>
            <a:ext cx="11338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                                                            </a:t>
            </a:r>
            <a:r>
              <a:rPr lang="fr-F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travail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Définition de Windows Serveur.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Création de la machine virtuelle.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et configuration du Serveur DNS.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Suppression du Serveur DNS et des configurations.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9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35" y="1174941"/>
            <a:ext cx="5274733" cy="2685707"/>
          </a:xfrm>
        </p:spPr>
      </p:pic>
      <p:cxnSp>
        <p:nvCxnSpPr>
          <p:cNvPr id="6" name="Connecteur droit avec flèche 5"/>
          <p:cNvCxnSpPr/>
          <p:nvPr/>
        </p:nvCxnSpPr>
        <p:spPr>
          <a:xfrm>
            <a:off x="5278967" y="668867"/>
            <a:ext cx="1400966" cy="194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598597" y="108050"/>
            <a:ext cx="485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</a:t>
            </a:r>
            <a:r>
              <a:rPr lang="fr-FR" b="1" dirty="0"/>
              <a:t>P</a:t>
            </a:r>
            <a:r>
              <a:rPr lang="fr-FR" dirty="0"/>
              <a:t>I</a:t>
            </a:r>
            <a:r>
              <a:rPr lang="fr-FR" b="1" dirty="0"/>
              <a:t>V4 </a:t>
            </a:r>
            <a:r>
              <a:rPr lang="fr-FR" dirty="0"/>
              <a:t>pour aller configurer les différentes adresses</a:t>
            </a:r>
            <a:endParaRPr lang="en-US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77" y="4245773"/>
            <a:ext cx="5274733" cy="2388613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2608446" y="5440080"/>
            <a:ext cx="4071487" cy="12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2531444" y="5736658"/>
            <a:ext cx="4764706" cy="61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05833" y="4338274"/>
            <a:ext cx="2329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défaut il n'y aura aucune adressé IP du coup entrer une adresse IP puis valider avec OK.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92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3" y="893166"/>
            <a:ext cx="4250267" cy="1803930"/>
          </a:xfrm>
        </p:spPr>
      </p:pic>
      <p:sp>
        <p:nvSpPr>
          <p:cNvPr id="5" name="ZoneTexte 4"/>
          <p:cNvSpPr txBox="1"/>
          <p:nvPr/>
        </p:nvSpPr>
        <p:spPr>
          <a:xfrm>
            <a:off x="5285315" y="123904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Fermer l'interface.</a:t>
            </a:r>
            <a:endParaRPr lang="en-US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899564" y="493236"/>
            <a:ext cx="542636" cy="73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3" y="3168094"/>
            <a:ext cx="4250267" cy="2462685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87960" y="5201920"/>
            <a:ext cx="353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Lancer la commande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Windows+R</a:t>
            </a:r>
            <a:r>
              <a:rPr lang="fr-FR" dirty="0"/>
              <a:t>, puis écrire </a:t>
            </a:r>
            <a:r>
              <a:rPr lang="fr-FR" b="1" dirty="0" err="1"/>
              <a:t>sysdm.cpl</a:t>
            </a:r>
            <a:r>
              <a:rPr lang="fr-FR" b="1" dirty="0"/>
              <a:t>. Ensuite valider par OK.</a:t>
            </a:r>
            <a:endParaRPr lang="en-US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214838" y="5014763"/>
            <a:ext cx="2223436" cy="61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1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18" y="256936"/>
            <a:ext cx="4978400" cy="25786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6000" y="1907309"/>
            <a:ext cx="4498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Mettre sur groupe de travail puis valider par OK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5006109" y="1791855"/>
            <a:ext cx="1782618" cy="23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09" y="3159270"/>
            <a:ext cx="4904509" cy="2665223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2900218" y="4414982"/>
            <a:ext cx="4747491" cy="38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87927" y="455352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</a:t>
            </a:r>
            <a:r>
              <a:rPr lang="fr-FR" b="1" dirty="0"/>
              <a:t>Modifier.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0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1" y="769506"/>
            <a:ext cx="5028445" cy="2226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2263" y="1626386"/>
            <a:ext cx="4428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Ecrire le nom en respectant l'énoncé avec le suffixe </a:t>
            </a:r>
            <a:r>
              <a:rPr lang="fr-FR" b="1" dirty="0"/>
              <a:t>SN</a:t>
            </a:r>
            <a:r>
              <a:rPr lang="fr-FR" dirty="0"/>
              <a:t>. Puis valider par OK. 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4215865" y="1540042"/>
            <a:ext cx="2021306" cy="40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3352236"/>
            <a:ext cx="5028445" cy="26044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1188" y="4037568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Valider OK puis redémarrer </a:t>
            </a:r>
            <a:endParaRPr lang="en-US" dirty="0"/>
          </a:p>
        </p:txBody>
      </p:sp>
      <p:cxnSp>
        <p:nvCxnSpPr>
          <p:cNvPr id="11" name="Connecteur droit avec flèche 10"/>
          <p:cNvCxnSpPr>
            <a:stCxn id="9" idx="3"/>
          </p:cNvCxnSpPr>
          <p:nvPr/>
        </p:nvCxnSpPr>
        <p:spPr>
          <a:xfrm>
            <a:off x="4013620" y="4222234"/>
            <a:ext cx="3561930" cy="55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00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517236"/>
            <a:ext cx="11804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 startAt="3"/>
            </a:pP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et configuration du Serveur DNS.</a:t>
            </a:r>
          </a:p>
          <a:p>
            <a:pPr marL="342900" indent="-342900" algn="ctr">
              <a:lnSpc>
                <a:spcPct val="150000"/>
              </a:lnSpc>
              <a:buAutoNum type="arabicPeriod" startAt="3"/>
            </a:pP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serveur DNS  (Domain Name System) permet aux utilisateurs d’accéder à des sites Web en utilisant des oms faciles à retenir au lieu de devoir se souvenir de longues chaines de chiffres. Il joue donc un role crucial dans la navigation.</a:t>
            </a:r>
          </a:p>
        </p:txBody>
      </p:sp>
    </p:spTree>
    <p:extLst>
      <p:ext uri="{BB962C8B-B14F-4D97-AF65-F5344CB8AC3E}">
        <p14:creationId xmlns:p14="http://schemas.microsoft.com/office/powerpoint/2010/main" val="239070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214311"/>
            <a:ext cx="6083517" cy="24357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4500" y="1104900"/>
            <a:ext cx="391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Ecrire gestionnaire de serveur. Dans la barre de recherche, pour commencer l’installation du serveur DNS.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4591050" y="1765300"/>
            <a:ext cx="1701800" cy="74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7" y="3368352"/>
            <a:ext cx="6087534" cy="25244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984245"/>
            <a:ext cx="4356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Cliquer sur </a:t>
            </a:r>
            <a:r>
              <a:rPr lang="fr-FR" b="1" dirty="0" err="1"/>
              <a:t>Gerer</a:t>
            </a:r>
            <a:r>
              <a:rPr lang="fr-FR" dirty="0"/>
              <a:t> ensuite choisir </a:t>
            </a:r>
            <a:r>
              <a:rPr lang="fr-FR" b="1" dirty="0"/>
              <a:t>Ajouter des rôles et fonctionnalités qui nous permettra d’ajouter k=le serveur DNS.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3727450" y="3683000"/>
            <a:ext cx="5029200" cy="51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3898900" y="3778250"/>
            <a:ext cx="4813300" cy="85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69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13" y="523226"/>
            <a:ext cx="5608633" cy="2333740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2387065" y="1863351"/>
            <a:ext cx="5832910" cy="55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60153" y="1401686"/>
            <a:ext cx="2390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sur suivant pour continuer la procédure.</a:t>
            </a:r>
            <a:endParaRPr lang="en-US" dirty="0"/>
          </a:p>
        </p:txBody>
      </p:sp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48" y="3350307"/>
            <a:ext cx="5204398" cy="2567543"/>
          </a:xfrm>
        </p:spPr>
      </p:pic>
      <p:sp>
        <p:nvSpPr>
          <p:cNvPr id="9" name="Rectangle 8"/>
          <p:cNvSpPr/>
          <p:nvPr/>
        </p:nvSpPr>
        <p:spPr>
          <a:xfrm>
            <a:off x="401320" y="4552798"/>
            <a:ext cx="5332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D'abord laisser </a:t>
            </a:r>
            <a:r>
              <a:rPr lang="fr-FR" b="1" dirty="0"/>
              <a:t>sur Installation basée sur un rôle. Puis</a:t>
            </a:r>
            <a:r>
              <a:rPr lang="fr-FR" dirty="0"/>
              <a:t> valider suivant.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996267" y="4360333"/>
            <a:ext cx="3530600" cy="83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7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53" y="1110212"/>
            <a:ext cx="5204398" cy="2240715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>
            <a:off x="3591560" y="2570480"/>
            <a:ext cx="3459480" cy="37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920240" y="2230569"/>
            <a:ext cx="112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suivant.</a:t>
            </a:r>
            <a:endParaRPr lang="en-US" dirty="0"/>
          </a:p>
        </p:txBody>
      </p:sp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53" y="3659479"/>
            <a:ext cx="5204398" cy="2303431"/>
          </a:xfrm>
        </p:spPr>
      </p:pic>
      <p:sp>
        <p:nvSpPr>
          <p:cNvPr id="6" name="Rectangle 5"/>
          <p:cNvSpPr/>
          <p:nvPr/>
        </p:nvSpPr>
        <p:spPr>
          <a:xfrm>
            <a:off x="0" y="4152502"/>
            <a:ext cx="353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Cocher Serveur DNS vue que c'est le serveur que nous voulons installer. Puis valider suivant.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3255433" y="4758267"/>
            <a:ext cx="2954867" cy="9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0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35" y="1875391"/>
            <a:ext cx="4450080" cy="214349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606800" y="5484596"/>
            <a:ext cx="2915920" cy="13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595879" y="561242"/>
            <a:ext cx="717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avec Ajout des fonctionnalités. l'ajout du serveur DNS est fait il manque faire les différentes configurations que nous feront plus bas.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304280" y="1361440"/>
            <a:ext cx="10160" cy="208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1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962026"/>
            <a:ext cx="3833004" cy="1420494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0" y="2630124"/>
            <a:ext cx="3833004" cy="15152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1" y="4245327"/>
            <a:ext cx="3888883" cy="2029459"/>
          </a:xfrm>
          <a:prstGeom prst="rect">
            <a:avLst/>
          </a:prstGeom>
        </p:spPr>
      </p:pic>
      <p:sp>
        <p:nvSpPr>
          <p:cNvPr id="11" name="Accolade ouvrante 10"/>
          <p:cNvSpPr/>
          <p:nvPr/>
        </p:nvSpPr>
        <p:spPr>
          <a:xfrm>
            <a:off x="4617720" y="909320"/>
            <a:ext cx="960120" cy="5598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61713" y="3523734"/>
            <a:ext cx="43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SUIVANT sur les trois commandes</a:t>
            </a:r>
          </a:p>
        </p:txBody>
      </p:sp>
    </p:spTree>
    <p:extLst>
      <p:ext uri="{BB962C8B-B14F-4D97-AF65-F5344CB8AC3E}">
        <p14:creationId xmlns:p14="http://schemas.microsoft.com/office/powerpoint/2010/main" val="3421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1145" y="2690336"/>
            <a:ext cx="104049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Windows Server</a:t>
            </a:r>
            <a:r>
              <a:rPr lang="fr-FR" sz="2800" dirty="0"/>
              <a:t> est un système d'exploitation développé par Microsoft, conçu pour les serveurs dans les environnements professionnels. Ses principales caractéristiques incluent :</a:t>
            </a:r>
            <a:r>
              <a:rPr lang="fr-FR" sz="2800" b="1" dirty="0"/>
              <a:t>la gestion de domaine</a:t>
            </a:r>
            <a:r>
              <a:rPr lang="fr-FR" sz="2800" dirty="0"/>
              <a:t>,</a:t>
            </a:r>
            <a:r>
              <a:rPr lang="fr-FR" sz="2800" b="1" dirty="0"/>
              <a:t> la virtualisation ,le stockage,</a:t>
            </a:r>
            <a:r>
              <a:rPr lang="fr-FR" sz="2800" dirty="0"/>
              <a:t> </a:t>
            </a:r>
            <a:r>
              <a:rPr lang="fr-FR" sz="2800" b="1" dirty="0"/>
              <a:t>Sécurité</a:t>
            </a:r>
            <a:r>
              <a:rPr lang="fr-FR" sz="2800" dirty="0"/>
              <a:t> ,et </a:t>
            </a:r>
            <a:r>
              <a:rPr lang="fr-FR" sz="2800" b="1" dirty="0"/>
              <a:t>Services Web</a:t>
            </a: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5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51" y="894292"/>
            <a:ext cx="6252151" cy="3034241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2556933" y="2057401"/>
            <a:ext cx="3564467" cy="51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18533" y="2239433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</a:t>
            </a:r>
            <a:r>
              <a:rPr lang="fr-FR" b="1" dirty="0"/>
              <a:t> redémarrer automatiquement. </a:t>
            </a:r>
            <a:r>
              <a:rPr lang="fr-FR" dirty="0"/>
              <a:t>Puis</a:t>
            </a:r>
            <a:r>
              <a:rPr lang="fr-FR" b="1" dirty="0"/>
              <a:t> installer.</a:t>
            </a:r>
            <a:endParaRPr lang="en-US" dirty="0"/>
          </a:p>
        </p:txBody>
      </p:sp>
      <p:cxnSp>
        <p:nvCxnSpPr>
          <p:cNvPr id="9" name="Connecteur droit avec flèche 8"/>
          <p:cNvCxnSpPr>
            <a:stCxn id="7" idx="3"/>
          </p:cNvCxnSpPr>
          <p:nvPr/>
        </p:nvCxnSpPr>
        <p:spPr>
          <a:xfrm>
            <a:off x="2556933" y="2701098"/>
            <a:ext cx="4986867" cy="71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52" y="4060825"/>
            <a:ext cx="6252150" cy="2385051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3496733" y="5765800"/>
            <a:ext cx="4047067" cy="29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125133" y="5571067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Fermer.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0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50267" y="2556933"/>
            <a:ext cx="39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Configuration du serveur DNS</a:t>
            </a:r>
          </a:p>
        </p:txBody>
      </p:sp>
    </p:spTree>
    <p:extLst>
      <p:ext uri="{BB962C8B-B14F-4D97-AF65-F5344CB8AC3E}">
        <p14:creationId xmlns:p14="http://schemas.microsoft.com/office/powerpoint/2010/main" val="123496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99" y="1690688"/>
            <a:ext cx="5089743" cy="2462399"/>
          </a:xfrm>
        </p:spPr>
      </p:pic>
      <p:sp>
        <p:nvSpPr>
          <p:cNvPr id="5" name="ZoneTexte 4"/>
          <p:cNvSpPr txBox="1"/>
          <p:nvPr/>
        </p:nvSpPr>
        <p:spPr>
          <a:xfrm>
            <a:off x="423332" y="2737221"/>
            <a:ext cx="358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Lancer la commande </a:t>
            </a:r>
            <a:r>
              <a:rPr lang="fr-FR" dirty="0" err="1"/>
              <a:t>Windows+R</a:t>
            </a:r>
            <a:r>
              <a:rPr lang="fr-FR" dirty="0"/>
              <a:t> puis écrire </a:t>
            </a:r>
            <a:r>
              <a:rPr lang="fr-FR" b="1" dirty="0" err="1"/>
              <a:t>dnsmgmt.msc</a:t>
            </a:r>
            <a:r>
              <a:rPr lang="fr-FR" dirty="0"/>
              <a:t>. Puis valider avec OK.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99" y="4224324"/>
            <a:ext cx="5089743" cy="250865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2164993" y="4851133"/>
            <a:ext cx="3067941" cy="83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05365" y="5551991"/>
            <a:ext cx="225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0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533400"/>
            <a:ext cx="4616450" cy="22606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2089150" y="1250950"/>
            <a:ext cx="2997200" cy="51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906932"/>
            <a:ext cx="4765675" cy="191172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1892300" y="3467149"/>
            <a:ext cx="2868930" cy="523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15900" y="3594100"/>
            <a:ext cx="187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Garder en zone principal puis cliquer </a:t>
            </a:r>
            <a:r>
              <a:rPr lang="fr-FR" b="1" dirty="0"/>
              <a:t>Suivant.</a:t>
            </a:r>
            <a:endParaRPr lang="en-US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1892300" y="4062115"/>
            <a:ext cx="3662045" cy="10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9" idx="3"/>
          </p:cNvCxnSpPr>
          <p:nvPr/>
        </p:nvCxnSpPr>
        <p:spPr>
          <a:xfrm flipV="1">
            <a:off x="2437765" y="1098558"/>
            <a:ext cx="2282402" cy="28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15900" y="648115"/>
            <a:ext cx="2221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droit sur </a:t>
            </a:r>
            <a:r>
              <a:rPr lang="fr-FR" b="1" dirty="0"/>
              <a:t>zone de recherche direct. Puis clique sur Nouvelle Zone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4275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91" y="950481"/>
            <a:ext cx="4464050" cy="3151620"/>
          </a:xfrm>
        </p:spPr>
      </p:pic>
      <p:cxnSp>
        <p:nvCxnSpPr>
          <p:cNvPr id="6" name="Connecteur droit avec flèche 5"/>
          <p:cNvCxnSpPr/>
          <p:nvPr/>
        </p:nvCxnSpPr>
        <p:spPr>
          <a:xfrm>
            <a:off x="1987550" y="1762892"/>
            <a:ext cx="3096491" cy="38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19991" y="1301227"/>
            <a:ext cx="169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le nom. Puis valider Suivant.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1822450" y="2152650"/>
            <a:ext cx="4083050" cy="71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56" y="4254203"/>
            <a:ext cx="4586720" cy="2603797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3012440" y="5039360"/>
            <a:ext cx="2071601" cy="22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048000" y="5348720"/>
            <a:ext cx="2800350" cy="49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84667" y="4805924"/>
            <a:ext cx="2985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</a:t>
            </a:r>
            <a:r>
              <a:rPr lang="fr-FR" b="1" dirty="0"/>
              <a:t>Créer un nouveau fichier nommé, qui représente le nom du groupe de travail suivie du suffixe DNS 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682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80" y="872401"/>
            <a:ext cx="3881120" cy="2031666"/>
          </a:xfrm>
        </p:spPr>
      </p:pic>
      <p:cxnSp>
        <p:nvCxnSpPr>
          <p:cNvPr id="6" name="Connecteur droit avec flèche 5"/>
          <p:cNvCxnSpPr/>
          <p:nvPr/>
        </p:nvCxnSpPr>
        <p:spPr>
          <a:xfrm>
            <a:off x="1964267" y="1608667"/>
            <a:ext cx="3297767" cy="23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1964267" y="2016858"/>
            <a:ext cx="4025900" cy="17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49910" y="1337839"/>
            <a:ext cx="1676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ne pas autoriser les mises à jour. Ensuite Suivante.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80" y="3230498"/>
            <a:ext cx="4140200" cy="1636051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2641600" y="4216400"/>
            <a:ext cx="344170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49910" y="4083734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suivant.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14" y="740964"/>
            <a:ext cx="5786909" cy="2797175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1981200" y="1560513"/>
            <a:ext cx="3141133" cy="33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45534" y="1473200"/>
            <a:ext cx="2023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droit sur Zone de recherche indirect. Ensuite sur Nouvelle Zone.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981200" y="1625600"/>
            <a:ext cx="3666067" cy="68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14" y="3912558"/>
            <a:ext cx="5786909" cy="246295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2074333" y="5334000"/>
            <a:ext cx="4157134" cy="590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82133" y="5033962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Suivant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7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5" y="473888"/>
            <a:ext cx="5886240" cy="2546132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3314700" y="1213554"/>
            <a:ext cx="233045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69900" y="1414174"/>
            <a:ext cx="24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en zone principale. Puis valider Suivant.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416300" y="2025650"/>
            <a:ext cx="3276600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53" y="3298716"/>
            <a:ext cx="6891627" cy="3102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5125" y="4388169"/>
            <a:ext cx="368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Laisser en zone de recherche inversée IPV4 car nous travaillons avec elle puis valider </a:t>
            </a:r>
            <a:r>
              <a:rPr lang="fr-FR" b="1" dirty="0"/>
              <a:t>Suivant.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4368800" y="4216400"/>
            <a:ext cx="23241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4479925" y="5143500"/>
            <a:ext cx="335597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9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07950"/>
            <a:ext cx="6546572" cy="3485336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2914650" y="1111250"/>
            <a:ext cx="251460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46050" y="1117600"/>
            <a:ext cx="269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mettons juste les trois premier opté de l’adresse IP. Puis valider </a:t>
            </a:r>
            <a:r>
              <a:rPr lang="fr-FR" b="1" dirty="0"/>
              <a:t>Suivant.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5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54" y="221673"/>
            <a:ext cx="6536215" cy="26335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55" y="3053773"/>
            <a:ext cx="6536215" cy="309764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34108" y="905164"/>
            <a:ext cx="351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Ensuite valider </a:t>
            </a:r>
            <a:r>
              <a:rPr lang="fr-FR" b="1" dirty="0"/>
              <a:t>Suivant.</a:t>
            </a:r>
            <a:endParaRPr lang="en-US" b="1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081867" y="1089830"/>
            <a:ext cx="4741333" cy="6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34108" y="3752850"/>
            <a:ext cx="3636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Rester en </a:t>
            </a:r>
            <a:r>
              <a:rPr lang="fr-FR" b="1" dirty="0"/>
              <a:t>Ne pas </a:t>
            </a:r>
            <a:r>
              <a:rPr lang="fr-FR" b="1" dirty="0" err="1"/>
              <a:t>auoriser</a:t>
            </a:r>
            <a:r>
              <a:rPr lang="fr-FR" b="1" dirty="0"/>
              <a:t> les mises à jour dynamiques </a:t>
            </a:r>
            <a:r>
              <a:rPr lang="fr-FR" dirty="0"/>
              <a:t>puis </a:t>
            </a:r>
            <a:r>
              <a:rPr lang="fr-FR" b="1" dirty="0"/>
              <a:t>Suivant.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953163" y="4214515"/>
            <a:ext cx="2669887" cy="338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422650" y="4451350"/>
            <a:ext cx="440055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4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13886" y="792301"/>
            <a:ext cx="11213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                       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Création de la machine virtuelle</a:t>
            </a:r>
          </a:p>
          <a:p>
            <a:r>
              <a:rPr lang="fr-FR" b="0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Utiliser une machine virtuelle signifie </a:t>
            </a:r>
            <a:r>
              <a:rPr lang="fr-FR" b="1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créer une version logicielle d’un ordinateur</a:t>
            </a:r>
            <a:r>
              <a:rPr lang="fr-FR" b="0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 avec toutes les quantités dédiées de ressources de processeur, de mémoire et de stockage qui sont extraites de l’ordinateur hôte physique.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19" y="2367814"/>
            <a:ext cx="6083166" cy="36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9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3" y="150821"/>
            <a:ext cx="6688002" cy="320759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4" y="3470402"/>
            <a:ext cx="6688002" cy="305130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3987800" y="1104900"/>
            <a:ext cx="2717800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20800" y="914400"/>
            <a:ext cx="274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la petite fiche pour dérouler la zone de recherche inversée.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4328160" y="4419600"/>
            <a:ext cx="2341880" cy="5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440" y="4257040"/>
            <a:ext cx="2687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droit, ensuite cliquer sur ‘Nouvelle Alias (CNAME)…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495800" y="4704080"/>
            <a:ext cx="2768600" cy="5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39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85" y="349116"/>
            <a:ext cx="6360477" cy="308681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4461164" y="1597891"/>
            <a:ext cx="4387272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701964" y="1477818"/>
            <a:ext cx="366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parcourir pour parcourir.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85" y="3582051"/>
            <a:ext cx="6360477" cy="3148969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4795520" y="4749800"/>
            <a:ext cx="2971800" cy="24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50333" y="4436533"/>
            <a:ext cx="410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pour continuer à parcourir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8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33" y="808433"/>
            <a:ext cx="5468128" cy="26144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33" y="3551386"/>
            <a:ext cx="5468128" cy="3065101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3581400" y="1778000"/>
            <a:ext cx="387773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3581400" y="2890520"/>
            <a:ext cx="3886200" cy="176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488440" y="2413000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également.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60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6" y="799966"/>
            <a:ext cx="5144643" cy="24881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6" y="3363712"/>
            <a:ext cx="5214196" cy="3097294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3962400" y="1774825"/>
            <a:ext cx="3441700" cy="59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139950" y="2012950"/>
            <a:ext cx="224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pour choisir le dossier.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962400" y="2606675"/>
            <a:ext cx="4064000" cy="282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25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82" y="192964"/>
            <a:ext cx="6892646" cy="3030527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3112655" y="720436"/>
            <a:ext cx="3833090" cy="149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83" y="3350851"/>
            <a:ext cx="6892646" cy="29799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10139" y="2216727"/>
            <a:ext cx="26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 </a:t>
            </a:r>
            <a:r>
              <a:rPr lang="fr-FR" b="1" dirty="0"/>
              <a:t>action</a:t>
            </a:r>
            <a:r>
              <a:rPr lang="fr-FR" dirty="0"/>
              <a:t>. Ensuite sur </a:t>
            </a:r>
            <a:r>
              <a:rPr lang="fr-FR" b="1" dirty="0"/>
              <a:t>Exécuter</a:t>
            </a:r>
            <a:r>
              <a:rPr lang="fr-FR" dirty="0"/>
              <a:t> </a:t>
            </a:r>
            <a:r>
              <a:rPr lang="fr-FR" dirty="0" err="1"/>
              <a:t>nslookup</a:t>
            </a:r>
            <a:r>
              <a:rPr lang="fr-FR" dirty="0"/>
              <a:t>.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768600" y="2707640"/>
            <a:ext cx="3340100" cy="175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43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56" y="730104"/>
            <a:ext cx="6075960" cy="247029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1600" y="863600"/>
            <a:ext cx="343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Insérer le nom de la machine pour tester les différentes l'adresse et le nom de la machine avec le suffixe.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56" y="3308350"/>
            <a:ext cx="6075960" cy="29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49" y="483135"/>
            <a:ext cx="6229350" cy="292735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3131100" y="1417320"/>
            <a:ext cx="2167340" cy="87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3131100" y="2529841"/>
            <a:ext cx="2487380" cy="13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119525" y="1791177"/>
            <a:ext cx="213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 droit sur la zone de recherche puis supprimer pour supprimer.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49" y="3555423"/>
            <a:ext cx="6229349" cy="2918906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3640667" y="4622800"/>
            <a:ext cx="1657773" cy="34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640667" y="5198533"/>
            <a:ext cx="2023533" cy="40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999067" y="4478867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Clique droit sur la zone de recherche puis supprimer pour supprim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5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7267" y="1295400"/>
            <a:ext cx="108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Apres avoir terminé les différentes configurations, nous allons voir comment les supprimer.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24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65" y="519510"/>
            <a:ext cx="6240715" cy="2974753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3302000" y="778933"/>
            <a:ext cx="6231467" cy="6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474133" y="11599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Clique sur gérer.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738255" y="461818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65" y="3643746"/>
            <a:ext cx="6240715" cy="321425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V="1">
            <a:off x="3820160" y="4378960"/>
            <a:ext cx="5557520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70467" y="4783667"/>
            <a:ext cx="304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Supprimer des zones et fonctions.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11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08" y="653908"/>
            <a:ext cx="6414944" cy="296982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08" y="3817846"/>
            <a:ext cx="6575025" cy="3040154"/>
          </a:xfrm>
          <a:prstGeom prst="rect">
            <a:avLst/>
          </a:prstGeom>
        </p:spPr>
      </p:pic>
      <p:sp>
        <p:nvSpPr>
          <p:cNvPr id="4" name="Accolade ouvrante 3"/>
          <p:cNvSpPr/>
          <p:nvPr/>
        </p:nvSpPr>
        <p:spPr>
          <a:xfrm>
            <a:off x="3513667" y="653908"/>
            <a:ext cx="304800" cy="5992425"/>
          </a:xfrm>
          <a:prstGeom prst="leftBrace">
            <a:avLst>
              <a:gd name="adj1" fmla="val 8333"/>
              <a:gd name="adj2" fmla="val 501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176867" y="33697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6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40594"/>
            <a:ext cx="11973826" cy="1400530"/>
          </a:xfrm>
        </p:spPr>
        <p:txBody>
          <a:bodyPr/>
          <a:lstStyle/>
          <a:p>
            <a:pPr algn="ctr"/>
            <a:r>
              <a:rPr lang="fr-FR" dirty="0"/>
              <a:t>Lancement de la création de la machine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80" y="3429000"/>
            <a:ext cx="6079429" cy="2839538"/>
          </a:xfrm>
        </p:spPr>
      </p:pic>
      <p:sp>
        <p:nvSpPr>
          <p:cNvPr id="10" name="Flèche droite 9"/>
          <p:cNvSpPr/>
          <p:nvPr/>
        </p:nvSpPr>
        <p:spPr>
          <a:xfrm rot="16200000">
            <a:off x="4304964" y="4833536"/>
            <a:ext cx="976298" cy="1006764"/>
          </a:xfrm>
          <a:prstGeom prst="rightArrow">
            <a:avLst>
              <a:gd name="adj1" fmla="val 50000"/>
              <a:gd name="adj2" fmla="val 43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1596189" y="2179459"/>
            <a:ext cx="8999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première étape est tout d'abord le lancement de la création de l'ordinateur virtuel en cliquant comme ici présent sur </a:t>
            </a:r>
            <a:r>
              <a:rPr lang="fr-FR" b="1" dirty="0"/>
              <a:t>create a new Virtual machine. Qui signifie créer une machine virtuelle.</a:t>
            </a:r>
          </a:p>
        </p:txBody>
      </p:sp>
    </p:spTree>
    <p:extLst>
      <p:ext uri="{BB962C8B-B14F-4D97-AF65-F5344CB8AC3E}">
        <p14:creationId xmlns:p14="http://schemas.microsoft.com/office/powerpoint/2010/main" val="3097925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45" y="524934"/>
            <a:ext cx="5746822" cy="2929466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2760133" y="1921933"/>
            <a:ext cx="3073400" cy="8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330200" y="254846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Décocher le serveur DNS, puis valider Suivant.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45" y="3587301"/>
            <a:ext cx="5823922" cy="313890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1386038" y="5361272"/>
            <a:ext cx="5669280" cy="3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11756" y="5082139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49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7" y="211756"/>
            <a:ext cx="6482727" cy="2954956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3542097" y="2444817"/>
            <a:ext cx="4408370" cy="2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808522" y="1786668"/>
            <a:ext cx="25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Suivant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7" y="3250728"/>
            <a:ext cx="6482727" cy="3451065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378467" y="5698156"/>
            <a:ext cx="4706754" cy="58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164657" y="538052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50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42796"/>
            <a:ext cx="6322951" cy="31818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4023360" y="1328286"/>
            <a:ext cx="2579571" cy="57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597795" y="1713297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Cocher redémarrer automatiquement. Puis supprimer.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3469920"/>
            <a:ext cx="6322951" cy="3395708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2338939" y="5082139"/>
            <a:ext cx="6131293" cy="126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08008" y="4485373"/>
            <a:ext cx="192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Attendre que la barre se remplisse puis fermer.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6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79" y="2347662"/>
            <a:ext cx="6299775" cy="328988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8825" y="3369733"/>
            <a:ext cx="307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Cliquer sur </a:t>
            </a:r>
            <a:r>
              <a:rPr lang="fr-FR" b="1" dirty="0"/>
              <a:t>Typical(recommended)…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2267" y="5181600"/>
            <a:ext cx="2252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Cliquer ensuite sur le bouton next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58788" y="1184991"/>
            <a:ext cx="1171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Ensuite laisser la machine en mode </a:t>
            </a:r>
            <a:r>
              <a:rPr lang="fr-FR" b="1" dirty="0"/>
              <a:t>Typical</a:t>
            </a:r>
            <a:r>
              <a:rPr lang="fr-FR" dirty="0"/>
              <a:t> car il est recommandé de le faire ainsi. Puis valider par next pour continuer les différentes étapes.</a:t>
            </a:r>
            <a:endParaRPr lang="en-US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3276600" y="3619269"/>
            <a:ext cx="3302000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903132" y="4976661"/>
            <a:ext cx="3395134" cy="36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0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79" y="1468184"/>
            <a:ext cx="4984084" cy="230948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79" y="4275799"/>
            <a:ext cx="4984084" cy="209571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86327" y="267855"/>
            <a:ext cx="1177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Cliquer sur </a:t>
            </a:r>
            <a:r>
              <a:rPr lang="fr-FR" b="1" dirty="0"/>
              <a:t>I will install the operating système </a:t>
            </a:r>
            <a:r>
              <a:rPr lang="fr-FR" b="1" dirty="0" err="1"/>
              <a:t>later</a:t>
            </a:r>
            <a:r>
              <a:rPr lang="fr-FR" b="1" dirty="0"/>
              <a:t>. </a:t>
            </a:r>
            <a:r>
              <a:rPr lang="fr-FR" dirty="0"/>
              <a:t>Qui signifie </a:t>
            </a:r>
            <a:r>
              <a:rPr lang="fr-FR" b="1" dirty="0"/>
              <a:t>j'installerai le système d’exploitation plus tard, la machine sera créer avec un disque vide. Car nous allons installer le système d’exploitation dans les configuration à venir et il est nécessaire d’avoir un disque vide pour installer et configurer les différents serveur.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6267" y="4512733"/>
            <a:ext cx="3014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que nous travaillons sur Windows, nous garderons le curseur sur </a:t>
            </a:r>
            <a:r>
              <a:rPr lang="fr-FR" b="1" dirty="0"/>
              <a:t>Microsoft Windows</a:t>
            </a:r>
            <a:r>
              <a:rPr lang="fr-FR" dirty="0"/>
              <a:t>, puis </a:t>
            </a:r>
            <a:r>
              <a:rPr lang="fr-FR" b="1" dirty="0"/>
              <a:t>valider Next.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5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92" y="95540"/>
            <a:ext cx="5001415" cy="2617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45" y="2897906"/>
            <a:ext cx="4982363" cy="212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169" y="547780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Il s'agit de donner un nom à la machine.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9719" y="13467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Ici il faut  choisir l'emplacement de la machine dans le disque dure en cliquant sur </a:t>
            </a:r>
            <a:r>
              <a:rPr lang="fr-FR" b="1" dirty="0"/>
              <a:t>Browser. Qui signifie naviguer pour chercher l’emplacement idéal.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9719" y="40552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Tout ordinateur contient un disque, du coup nous devons déterminer la taille de celui de notre ordinateur virtuelle en fonction de celui de notre ordinateur physique.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86933" y="58067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Cliquer sur </a:t>
            </a:r>
            <a:r>
              <a:rPr lang="fr-FR" b="1" dirty="0"/>
              <a:t>store </a:t>
            </a:r>
            <a:r>
              <a:rPr lang="fr-FR" b="1" dirty="0" err="1"/>
              <a:t>virtual</a:t>
            </a:r>
            <a:r>
              <a:rPr lang="fr-FR" b="1" dirty="0"/>
              <a:t> </a:t>
            </a:r>
            <a:r>
              <a:rPr lang="fr-FR" b="1" dirty="0" err="1"/>
              <a:t>disk</a:t>
            </a:r>
            <a:r>
              <a:rPr lang="fr-FR" b="1" dirty="0"/>
              <a:t> as a single pour le sélectionner comme disque unique </a:t>
            </a:r>
            <a:r>
              <a:rPr lang="fr-FR" dirty="0"/>
              <a:t>puis valider </a:t>
            </a:r>
            <a:r>
              <a:rPr lang="fr-FR" b="1" dirty="0"/>
              <a:t>next.</a:t>
            </a:r>
            <a:endParaRPr lang="en-US" dirty="0"/>
          </a:p>
        </p:txBody>
      </p:sp>
      <p:cxnSp>
        <p:nvCxnSpPr>
          <p:cNvPr id="9" name="Connecteur droit avec flèche 8"/>
          <p:cNvCxnSpPr>
            <a:stCxn id="4" idx="3"/>
          </p:cNvCxnSpPr>
          <p:nvPr/>
        </p:nvCxnSpPr>
        <p:spPr>
          <a:xfrm>
            <a:off x="5282847" y="732446"/>
            <a:ext cx="2927703" cy="15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6451600" y="1192476"/>
            <a:ext cx="3276600" cy="75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5875867" y="3691467"/>
            <a:ext cx="3098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671733" y="3911600"/>
            <a:ext cx="1538817" cy="210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7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5" y="862112"/>
            <a:ext cx="4411410" cy="231566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77" y="4694079"/>
            <a:ext cx="4520118" cy="19260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54977" y="3717636"/>
            <a:ext cx="48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Double clique sur  </a:t>
            </a:r>
            <a:r>
              <a:rPr lang="fr-FR" b="1" dirty="0"/>
              <a:t>CD/DVD(SATA) </a:t>
            </a:r>
            <a:r>
              <a:rPr lang="fr-FR" dirty="0"/>
              <a:t>Pour choisir le système d'exploitation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507715" y="424873"/>
            <a:ext cx="771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Valider nos différentes configurations par </a:t>
            </a:r>
            <a:r>
              <a:rPr lang="fr-FR" b="1" dirty="0"/>
              <a:t>Next</a:t>
            </a:r>
            <a:endParaRPr lang="en-US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813300" y="4897967"/>
            <a:ext cx="588433" cy="55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5913967" y="2150533"/>
            <a:ext cx="524933" cy="4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28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2670</TotalTime>
  <Words>1209</Words>
  <Application>Microsoft Office PowerPoint</Application>
  <PresentationFormat>Grand écran</PresentationFormat>
  <Paragraphs>122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Century Gothic</vt:lpstr>
      <vt:lpstr>Roboto</vt:lpstr>
      <vt:lpstr>Times New Roman</vt:lpstr>
      <vt:lpstr>Wingdings 3</vt:lpstr>
      <vt:lpstr>Ion</vt:lpstr>
      <vt:lpstr>      RAPPORT D'INSTALLATION DU WINDOWS SERVER 2022 ET DNS</vt:lpstr>
      <vt:lpstr>Présentation PowerPoint</vt:lpstr>
      <vt:lpstr>Présentation PowerPoint</vt:lpstr>
      <vt:lpstr>Présentation PowerPoint</vt:lpstr>
      <vt:lpstr>Lancement de la création de la machine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DELL</cp:lastModifiedBy>
  <cp:revision>97</cp:revision>
  <dcterms:created xsi:type="dcterms:W3CDTF">2024-11-24T21:26:07Z</dcterms:created>
  <dcterms:modified xsi:type="dcterms:W3CDTF">2025-02-12T23:54:44Z</dcterms:modified>
</cp:coreProperties>
</file>